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6" r:id="rId3"/>
    <p:sldId id="257" r:id="rId4"/>
    <p:sldId id="262" r:id="rId5"/>
    <p:sldId id="263" r:id="rId6"/>
    <p:sldId id="261" r:id="rId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80AC9208-834A-4999-8016-204EE9CCA3D8}" type="datetimeFigureOut">
              <a:rPr lang="es-ES" smtClean="0"/>
              <a:t>26/10/2018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2863226-41C0-46A0-8370-2988CF3E9BB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80AC9208-834A-4999-8016-204EE9CCA3D8}" type="datetimeFigureOut">
              <a:rPr lang="es-ES" smtClean="0"/>
              <a:t>26/10/2018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63226-41C0-46A0-8370-2988CF3E9BB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80AC9208-834A-4999-8016-204EE9CCA3D8}" type="datetimeFigureOut">
              <a:rPr lang="es-ES" smtClean="0"/>
              <a:t>26/10/2018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2863226-41C0-46A0-8370-2988CF3E9BB8}" type="slidenum">
              <a:rPr lang="es-ES" smtClean="0"/>
              <a:t>‹Nº›</a:t>
            </a:fld>
            <a:endParaRPr lang="es-ES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0AC9208-834A-4999-8016-204EE9CCA3D8}" type="datetimeFigureOut">
              <a:rPr lang="es-ES" smtClean="0"/>
              <a:t>26/10/2018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2863226-41C0-46A0-8370-2988CF3E9BB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80AC9208-834A-4999-8016-204EE9CCA3D8}" type="datetimeFigureOut">
              <a:rPr lang="es-ES" smtClean="0"/>
              <a:t>26/10/2018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2863226-41C0-46A0-8370-2988CF3E9BB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C9208-834A-4999-8016-204EE9CCA3D8}" type="datetimeFigureOut">
              <a:rPr lang="es-ES" smtClean="0"/>
              <a:t>26/10/2018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63226-41C0-46A0-8370-2988CF3E9BB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0AC9208-834A-4999-8016-204EE9CCA3D8}" type="datetimeFigureOut">
              <a:rPr lang="es-ES" smtClean="0"/>
              <a:t>26/10/2018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2863226-41C0-46A0-8370-2988CF3E9BB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80AC9208-834A-4999-8016-204EE9CCA3D8}" type="datetimeFigureOut">
              <a:rPr lang="es-ES" smtClean="0"/>
              <a:t>26/10/2018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2863226-41C0-46A0-8370-2988CF3E9BB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80AC9208-834A-4999-8016-204EE9CCA3D8}" type="datetimeFigureOut">
              <a:rPr lang="es-ES" smtClean="0"/>
              <a:t>26/10/2018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2863226-41C0-46A0-8370-2988CF3E9BB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C9208-834A-4999-8016-204EE9CCA3D8}" type="datetimeFigureOut">
              <a:rPr lang="es-ES" smtClean="0"/>
              <a:t>26/10/2018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63226-41C0-46A0-8370-2988CF3E9BB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C9208-834A-4999-8016-204EE9CCA3D8}" type="datetimeFigureOut">
              <a:rPr lang="es-ES" smtClean="0"/>
              <a:t>26/10/2018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63226-41C0-46A0-8370-2988CF3E9BB8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80AC9208-834A-4999-8016-204EE9CCA3D8}" type="datetimeFigureOut">
              <a:rPr lang="es-ES" smtClean="0"/>
              <a:t>26/10/2018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2863226-41C0-46A0-8370-2988CF3E9BB8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uario\Desktop\classical%20the%20most%20relaxing%201\artist%20-%20Track%202.mp3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efinicion.de/centro-educativo/" TargetMode="External"/><Relationship Id="rId2" Type="http://schemas.openxmlformats.org/officeDocument/2006/relationships/hyperlink" Target="https://es.wikipedia.org/wiki/Psicolog%C3%ADa_educativa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es.wikipedia.org/wiki/Superdotaci%C3%B3n_intelectual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es.wikipedia.org/wiki/Cognici%C3%B3n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INFOTECNOLOGIA</a:t>
            </a:r>
            <a:r>
              <a:rPr lang="en-US" dirty="0" smtClean="0"/>
              <a:t> </a:t>
            </a:r>
            <a:r>
              <a:rPr lang="en-US" dirty="0" smtClean="0"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PARA</a:t>
            </a:r>
            <a:r>
              <a:rPr lang="en-US" dirty="0" smtClean="0"/>
              <a:t> EL  </a:t>
            </a:r>
            <a:r>
              <a:rPr lang="en-US" dirty="0" smtClean="0"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APRENDIZAJE</a:t>
            </a:r>
            <a:r>
              <a:rPr lang="en-US" dirty="0" smtClean="0"/>
              <a:t>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14348" y="3000372"/>
            <a:ext cx="8062912" cy="1752600"/>
          </a:xfrm>
        </p:spPr>
        <p:txBody>
          <a:bodyPr/>
          <a:lstStyle/>
          <a:p>
            <a:r>
              <a:rPr lang="en-US" dirty="0" smtClean="0"/>
              <a:t>CRISTY SHARYNAVALDEZ CLAUDIO </a:t>
            </a:r>
          </a:p>
          <a:p>
            <a:r>
              <a:rPr lang="en-US" dirty="0" smtClean="0"/>
              <a:t>2018-09883</a:t>
            </a:r>
          </a:p>
          <a:p>
            <a:r>
              <a:rPr lang="es-ES" dirty="0" smtClean="0"/>
              <a:t>Facilitadora</a:t>
            </a:r>
            <a:r>
              <a:rPr lang="es-ES" dirty="0" smtClean="0"/>
              <a:t>: Hilda Estrella </a:t>
            </a:r>
          </a:p>
          <a:p>
            <a:endParaRPr lang="es-ES" dirty="0"/>
          </a:p>
        </p:txBody>
      </p:sp>
      <p:pic>
        <p:nvPicPr>
          <p:cNvPr id="4" name="artist - Track 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8643966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14348" y="1142984"/>
            <a:ext cx="7772400" cy="1470025"/>
          </a:xfrm>
        </p:spPr>
        <p:txBody>
          <a:bodyPr/>
          <a:lstStyle/>
          <a:p>
            <a:r>
              <a:rPr lang="es-ES" b="1" dirty="0"/>
              <a:t>Promocionando mi carrera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14348" y="3643314"/>
            <a:ext cx="7572428" cy="2071702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chemeClr val="tx1"/>
                </a:solidFill>
                <a:latin typeface="Cambria" pitchFamily="18" charset="0"/>
              </a:rPr>
              <a:t>La psicología educativa</a:t>
            </a:r>
            <a:endParaRPr lang="es-E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785794"/>
            <a:ext cx="7643866" cy="4853006"/>
          </a:xfrm>
        </p:spPr>
        <p:txBody>
          <a:bodyPr>
            <a:normAutofit fontScale="70000" lnSpcReduction="20000"/>
          </a:bodyPr>
          <a:lstStyle/>
          <a:p>
            <a:r>
              <a:rPr lang="es-ES" b="1" dirty="0" smtClean="0">
                <a:solidFill>
                  <a:schemeClr val="tx1"/>
                </a:solidFill>
                <a:latin typeface="Cambria" pitchFamily="18" charset="0"/>
              </a:rPr>
              <a:t>La </a:t>
            </a:r>
            <a:r>
              <a:rPr lang="es-ES" b="1" dirty="0" smtClean="0">
                <a:solidFill>
                  <a:schemeClr val="tx1"/>
                </a:solidFill>
                <a:latin typeface="Cambria" pitchFamily="18" charset="0"/>
                <a:hlinkClick r:id="rId2"/>
              </a:rPr>
              <a:t>psicología educativa</a:t>
            </a:r>
            <a:r>
              <a:rPr lang="es-ES" b="1" dirty="0" smtClean="0">
                <a:solidFill>
                  <a:schemeClr val="tx1"/>
                </a:solidFill>
                <a:latin typeface="Cambria" pitchFamily="18" charset="0"/>
              </a:rPr>
              <a:t> (o psicología educacional) es una rama de la psicología que estudia los procesos de cambio surgidos en la persona como fruto de su relación con instituciones educativas formales o no (escuelas, familia, etc.) a diferencia de la psicopedagogía que se dedica al estudio del aprendizaje y enseñanza humana dentro de los </a:t>
            </a:r>
            <a:r>
              <a:rPr lang="es-ES" b="1" dirty="0" smtClean="0">
                <a:solidFill>
                  <a:schemeClr val="tx1"/>
                </a:solidFill>
                <a:latin typeface="Cambria" pitchFamily="18" charset="0"/>
                <a:hlinkClick r:id="rId3"/>
              </a:rPr>
              <a:t>centros educativos</a:t>
            </a:r>
            <a:r>
              <a:rPr lang="es-ES" b="1" dirty="0" smtClean="0">
                <a:solidFill>
                  <a:schemeClr val="tx1"/>
                </a:solidFill>
                <a:latin typeface="Cambria" pitchFamily="18" charset="0"/>
              </a:rPr>
              <a:t>;​ comprende, por lo tanto, el análisis de las formas de aprender y de enseñar, la efectividad de las intervenciones educativas con el objeto de mejorar el proceso, la aplicación de la psicología a esos fines y la aplicación de los principios de la psicología social en aquellas organizaciones cuyo fin es instruir. La psicología educacional estudia cómo los estudiantes aprenden, a veces focalizando la atención en subgrupos tales como niños </a:t>
            </a:r>
            <a:r>
              <a:rPr lang="es-ES" b="1" dirty="0" smtClean="0">
                <a:solidFill>
                  <a:schemeClr val="tx1"/>
                </a:solidFill>
                <a:latin typeface="Cambria" pitchFamily="18" charset="0"/>
                <a:hlinkClick r:id="rId4"/>
              </a:rPr>
              <a:t>superdotados</a:t>
            </a:r>
            <a:r>
              <a:rPr lang="es-ES" b="1" dirty="0" smtClean="0">
                <a:solidFill>
                  <a:schemeClr val="tx1"/>
                </a:solidFill>
                <a:latin typeface="Cambria" pitchFamily="18" charset="0"/>
              </a:rPr>
              <a:t> o aquellos sujetos que padecen de alguna discapacidad específica.</a:t>
            </a:r>
          </a:p>
          <a:p>
            <a:endParaRPr lang="es-E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Psicologia_educativ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1142984"/>
            <a:ext cx="6802550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Desarrollo social, moral y </a:t>
            </a:r>
            <a:r>
              <a:rPr lang="es-ES" dirty="0" smtClean="0"/>
              <a:t>cognitivo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endParaRPr lang="es-ES" dirty="0" smtClean="0"/>
          </a:p>
          <a:p>
            <a:r>
              <a:rPr lang="es-ES" dirty="0" smtClean="0">
                <a:latin typeface="Cambria" pitchFamily="18" charset="0"/>
              </a:rPr>
              <a:t>Para </a:t>
            </a:r>
            <a:r>
              <a:rPr lang="es-ES" dirty="0" smtClean="0">
                <a:latin typeface="Cambria" pitchFamily="18" charset="0"/>
              </a:rPr>
              <a:t>entender las características del aprendizaje </a:t>
            </a:r>
            <a:r>
              <a:rPr lang="es-ES" dirty="0" smtClean="0">
                <a:latin typeface="Cambria" pitchFamily="18" charset="0"/>
              </a:rPr>
              <a:t>en la</a:t>
            </a:r>
            <a:r>
              <a:rPr lang="es-ES" dirty="0" smtClean="0">
                <a:latin typeface="Cambria" pitchFamily="18" charset="0"/>
              </a:rPr>
              <a:t> niñez, adolescencia, adultez y vejez, los psicólogos educacionales elaboran y aplican teorías acerca del desarrollo humano. Vistas a menudo como etapas por las cuales las personas pasan a medida que maduran, las teorías de desarrollo describen cambios en las habilidades mentales (</a:t>
            </a:r>
            <a:r>
              <a:rPr lang="es-ES" dirty="0" smtClean="0">
                <a:latin typeface="Cambria" pitchFamily="18" charset="0"/>
                <a:hlinkClick r:id="rId2"/>
              </a:rPr>
              <a:t>cognición</a:t>
            </a:r>
            <a:r>
              <a:rPr lang="es-ES" dirty="0" smtClean="0">
                <a:latin typeface="Cambria" pitchFamily="18" charset="0"/>
              </a:rPr>
              <a:t>), roles sociales, razonamiento moral y creencias acerca de la naturaleza del conocimiento.</a:t>
            </a:r>
          </a:p>
          <a:p>
            <a:endParaRPr lang="es-ES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Metodología de </a:t>
            </a:r>
            <a:r>
              <a:rPr lang="es-ES" dirty="0" smtClean="0"/>
              <a:t>investigación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3679050"/>
          </a:xfrm>
        </p:spPr>
        <p:txBody>
          <a:bodyPr>
            <a:normAutofit fontScale="40000" lnSpcReduction="20000"/>
          </a:bodyPr>
          <a:lstStyle/>
          <a:p>
            <a:r>
              <a:rPr lang="es-ES" b="1" dirty="0" smtClean="0">
                <a:solidFill>
                  <a:schemeClr val="bg1"/>
                </a:solidFill>
                <a:latin typeface="Cambria" pitchFamily="18" charset="0"/>
              </a:rPr>
              <a:t>]</a:t>
            </a:r>
            <a:endParaRPr lang="es-ES" b="1" dirty="0" smtClean="0">
              <a:solidFill>
                <a:schemeClr val="bg1"/>
              </a:solidFill>
              <a:latin typeface="Cambria" pitchFamily="18" charset="0"/>
            </a:endParaRPr>
          </a:p>
          <a:p>
            <a:pPr algn="just"/>
            <a:r>
              <a:rPr lang="es-ES" sz="6700" b="1" dirty="0" smtClean="0">
                <a:solidFill>
                  <a:schemeClr val="bg1"/>
                </a:solidFill>
                <a:latin typeface="Cambria" pitchFamily="18" charset="0"/>
              </a:rPr>
              <a:t>Los métodos de la investigación usados en psicología educativa tienden para ser dibujados de la psicología y de otras ciencias sociales como la pedagogía. Hay también una historia de la innovación metodológica significativa por los psicólogos educativos, y los psicólogos que investigan problemas educativos. Problemas de la dirección de los métodos de la investigación en diseño de la investigación y análisis de datos. </a:t>
            </a:r>
            <a:endParaRPr lang="es-ES" sz="67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38</TotalTime>
  <Words>55</Words>
  <Application>Microsoft Office PowerPoint</Application>
  <PresentationFormat>Presentación en pantalla (4:3)</PresentationFormat>
  <Paragraphs>13</Paragraphs>
  <Slides>6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Brío</vt:lpstr>
      <vt:lpstr>INFOTECNOLOGIA PARA EL  APRENDIZAJE </vt:lpstr>
      <vt:lpstr>Promocionando mi carrera</vt:lpstr>
      <vt:lpstr>Diapositiva 3</vt:lpstr>
      <vt:lpstr>Diapositiva 4</vt:lpstr>
      <vt:lpstr>Desarrollo social, moral y cognitivo</vt:lpstr>
      <vt:lpstr>Metodología de investigación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Promocionando mi carrera</dc:title>
  <dc:creator>usuario</dc:creator>
  <cp:lastModifiedBy>usuario</cp:lastModifiedBy>
  <cp:revision>5</cp:revision>
  <dcterms:created xsi:type="dcterms:W3CDTF">2018-10-26T12:09:55Z</dcterms:created>
  <dcterms:modified xsi:type="dcterms:W3CDTF">2018-10-26T12:48:23Z</dcterms:modified>
</cp:coreProperties>
</file>